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1600200"/>
            <a:ext cx="533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5F72-645C-479B-9B4A-551BB316C6F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B9F6-B5CC-44EF-8FD3-D03EA6E590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yfreepp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12192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9144000" cy="1066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Take your bike on tour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Phasellus</a:t>
            </a:r>
            <a:r>
              <a:rPr lang="en-US" sz="2800" dirty="0"/>
              <a:t> non </a:t>
            </a:r>
            <a:r>
              <a:rPr lang="en-US" sz="2800" dirty="0" err="1"/>
              <a:t>tellus</a:t>
            </a:r>
            <a:r>
              <a:rPr lang="en-US" sz="2800" dirty="0"/>
              <a:t> </a:t>
            </a:r>
            <a:r>
              <a:rPr lang="en-US" sz="2800" dirty="0" err="1"/>
              <a:t>condimentum</a:t>
            </a:r>
            <a:r>
              <a:rPr lang="en-US" sz="2800" dirty="0"/>
              <a:t>, </a:t>
            </a:r>
            <a:r>
              <a:rPr lang="en-US" sz="2800" dirty="0" err="1"/>
              <a:t>sodales</a:t>
            </a:r>
            <a:r>
              <a:rPr lang="en-US" sz="2800" dirty="0"/>
              <a:t> </a:t>
            </a:r>
            <a:r>
              <a:rPr lang="en-US" sz="2800" dirty="0" err="1"/>
              <a:t>nisl</a:t>
            </a:r>
            <a:r>
              <a:rPr lang="en-US" sz="2800" dirty="0"/>
              <a:t> </a:t>
            </a:r>
            <a:r>
              <a:rPr lang="en-US" sz="2800" dirty="0" err="1"/>
              <a:t>congue</a:t>
            </a:r>
            <a:r>
              <a:rPr lang="en-US" sz="2800" dirty="0"/>
              <a:t>, </a:t>
            </a:r>
            <a:r>
              <a:rPr lang="en-US" sz="2800" dirty="0" err="1"/>
              <a:t>sodales</a:t>
            </a:r>
            <a:r>
              <a:rPr lang="en-US" sz="2800" dirty="0"/>
              <a:t> </a:t>
            </a:r>
            <a:r>
              <a:rPr lang="en-US" sz="2800" dirty="0" err="1"/>
              <a:t>justo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Donec</a:t>
            </a:r>
            <a:r>
              <a:rPr lang="en-US" sz="2800" dirty="0"/>
              <a:t> ac </a:t>
            </a:r>
            <a:r>
              <a:rPr lang="en-US" sz="2800" dirty="0" err="1"/>
              <a:t>velit</a:t>
            </a:r>
            <a:r>
              <a:rPr lang="en-US" sz="2800" dirty="0"/>
              <a:t> sit </a:t>
            </a:r>
            <a:r>
              <a:rPr lang="en-US" sz="2800" dirty="0" err="1"/>
              <a:t>amet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malesuada</a:t>
            </a:r>
            <a:r>
              <a:rPr lang="en-US" sz="2800" dirty="0"/>
              <a:t> </a:t>
            </a:r>
            <a:r>
              <a:rPr lang="en-US" sz="2800" dirty="0" err="1"/>
              <a:t>imperdiet</a:t>
            </a:r>
            <a:r>
              <a:rPr lang="en-US" sz="2800" dirty="0"/>
              <a:t>.</a:t>
            </a:r>
          </a:p>
          <a:p>
            <a:r>
              <a:rPr lang="en-US" sz="2800" dirty="0"/>
              <a:t>Find More PowerPoint Templates, Backgrounds, Presentations From </a:t>
            </a:r>
            <a:r>
              <a:rPr lang="en-US" sz="2800" dirty="0">
                <a:hlinkClick r:id="rId2"/>
              </a:rPr>
              <a:t>MyFreePPT.com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Mountain-Road-PowerPoint-Template-1079</Template>
  <TotalTime>1</TotalTime>
  <Words>41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Add Your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Merethe Vrå Andersen</dc:creator>
  <cp:lastModifiedBy>Merethe Vrå Andersen</cp:lastModifiedBy>
  <cp:revision>1</cp:revision>
  <dcterms:created xsi:type="dcterms:W3CDTF">2021-11-03T10:01:11Z</dcterms:created>
  <dcterms:modified xsi:type="dcterms:W3CDTF">2021-11-03T10:02:19Z</dcterms:modified>
</cp:coreProperties>
</file>